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59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788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4C40A-5F1B-FC44-9413-91FF997DA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84F3D-8845-D84D-9606-49EB8633BA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3E4D8-6D2C-5447-80C7-288B2D195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2E36-830D-FA4E-8086-3F79368BC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C089E-CBF4-D345-83F0-3E793E79F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956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802D6-E616-C649-AF20-682ACC8AA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CE78D7-FC9A-B943-A9D1-C9C6D0EF7D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066C4-C7CA-144E-B6A0-FD193D7FF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8BB18-60BF-264B-9A86-3520938FC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CB978-FD55-5443-A578-8CDFDFB98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77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043BD-4B7E-FB4D-BB45-037F60E0CA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BE5DA5-FD9E-6947-B97A-9EBE98EEB9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BA1BE-17E0-7548-8145-3CB2A4C5C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6BD28-CA85-0148-97F9-00A0CE8CA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F7250-2CCA-3440-9B65-F8813AE50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8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70327-AD57-5843-BFB9-98476A2A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E553F-E53B-B947-A905-D1F61788D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9D0E5-E115-5D40-B755-B2DE8E748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2CB93-1229-5348-BE57-4D8FC6A07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8B553-8A8A-434B-853D-001940026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5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8CB25-C4D0-8041-8DD2-5803FAE3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F7534-F9E4-934D-93D4-D2D4975A1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37D4B-3BCA-4D44-A76D-1945093C9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EE569-E758-7F45-B637-79F30C9E4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46A62-0592-6C47-AD85-57D988032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41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AD305-7169-404B-9563-54EFDE54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F32E4-4491-144F-9630-7D807C416D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414F2-6B04-EA47-B1EC-21B5EFF7B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9B656-531E-B247-9854-12D280254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89B95-15CA-5B49-9491-1BE9FDDC9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AB1091-B1E6-724A-93B4-AC6148C47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759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40FD3-6CB8-D542-AEC1-ABD9B39B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1C13A-5D0F-754F-8E39-B1FF01FCE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0FA326-991F-F544-9919-376AC17433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1C6C1A-4E86-3549-B910-7781091AC5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27FE4E-54A3-1E4B-BCF4-4748BBDA41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A78251-6028-8745-9830-7F04F49D3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40B334-238D-B647-866F-38E6E855E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372F26-0D1D-F743-99F7-9B8E37767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026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781A4-FE18-2D42-A0A2-0FCBC5E88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2B2A70-A5F3-7A4F-B052-8F7005DF8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339BB-DFA5-1741-A82B-D0DCF23D9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532FE-C338-BB4D-B537-9B7481AB7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39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930D94-8D78-F943-B32E-0EC3606A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B4E9A5-052F-B740-96CC-BAD1B82CF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C340B4-A023-D542-B790-EF67BBD58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41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53AF7-F015-254E-8938-452A28E2B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3F0DB-3BCC-584D-96D7-4CD5D8216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7CAC99-B335-4649-AF7A-FDE4C6D915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1B3191-D539-9C4D-A92A-EB86BA21E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9BF477-FE12-3445-9593-71DE7F1B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FB0DB2-8684-0149-9D34-059089577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437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E7A16-255C-8242-A5B1-07C4654E5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548220-AF50-E046-BF5F-7530E0DDA0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FEB2B-338C-1444-AE24-80824C457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C6653-D1CD-204C-AA64-AB4A05989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BDEBDA-AF2E-084C-84AD-B3D6191EC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AD1109-C61C-5240-90F4-1E474EBA8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29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94E461-5FC3-2848-B539-A680922F6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082B8D-2FEF-7A4C-A38F-953B0870B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CF9CB-3761-1D40-9B56-845884576E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C6E01-5383-F840-B70F-F27E5A46B20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4F665-4513-C24D-9131-B985673DDD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9CE50-E678-D946-B7C8-4A613BD18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0DD46-C6D3-A44E-A367-18870ED06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shweta-g-06864210/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DDAA-7BDD-E64A-AB52-6624AC15C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2080" y="195771"/>
            <a:ext cx="9144000" cy="1194117"/>
          </a:xfrm>
        </p:spPr>
        <p:txBody>
          <a:bodyPr/>
          <a:lstStyle/>
          <a:p>
            <a:r>
              <a:rPr lang="en-US" dirty="0"/>
              <a:t>Check in for Lab 2 and 3</a:t>
            </a:r>
          </a:p>
        </p:txBody>
      </p:sp>
    </p:spTree>
    <p:extLst>
      <p:ext uri="{BB962C8B-B14F-4D97-AF65-F5344CB8AC3E}">
        <p14:creationId xmlns:p14="http://schemas.microsoft.com/office/powerpoint/2010/main" val="452940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DDAA-7BDD-E64A-AB52-6624AC15C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6736" y="0"/>
            <a:ext cx="9144000" cy="1194117"/>
          </a:xfrm>
        </p:spPr>
        <p:txBody>
          <a:bodyPr/>
          <a:lstStyle/>
          <a:p>
            <a:r>
              <a:rPr lang="en-US" dirty="0"/>
              <a:t>Check in for Lab 2 and 3</a:t>
            </a:r>
          </a:p>
        </p:txBody>
      </p:sp>
      <p:pic>
        <p:nvPicPr>
          <p:cNvPr id="4" name="Picture 3" descr="A picture containing text, light, screenshot&#10;&#10;Description automatically generated">
            <a:extLst>
              <a:ext uri="{FF2B5EF4-FFF2-40B4-BE49-F238E27FC236}">
                <a16:creationId xmlns:a16="http://schemas.microsoft.com/office/drawing/2014/main" id="{B23C4857-DD60-A342-A1CB-B996E544EEB4}"/>
              </a:ext>
            </a:extLst>
          </p:cNvPr>
          <p:cNvPicPr/>
          <p:nvPr/>
        </p:nvPicPr>
        <p:blipFill rotWithShape="1">
          <a:blip r:embed="rId2"/>
          <a:srcRect l="1388" t="2183"/>
          <a:stretch/>
        </p:blipFill>
        <p:spPr bwMode="auto">
          <a:xfrm>
            <a:off x="2346960" y="1507236"/>
            <a:ext cx="6571488" cy="484479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18618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DDAA-7BDD-E64A-AB52-6624AC15C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2080" y="0"/>
            <a:ext cx="9144000" cy="1194117"/>
          </a:xfrm>
        </p:spPr>
        <p:txBody>
          <a:bodyPr/>
          <a:lstStyle/>
          <a:p>
            <a:r>
              <a:rPr lang="en-US" dirty="0"/>
              <a:t>Check in for Lab 2 and 3</a:t>
            </a:r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9828270-2441-C643-BB73-901137B9C1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32076" y="1389888"/>
            <a:ext cx="7684008" cy="530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843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DDAA-7BDD-E64A-AB52-6624AC15C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2080" y="195771"/>
            <a:ext cx="9144000" cy="1194117"/>
          </a:xfrm>
        </p:spPr>
        <p:txBody>
          <a:bodyPr/>
          <a:lstStyle/>
          <a:p>
            <a:r>
              <a:rPr lang="en-US" dirty="0"/>
              <a:t>Check in for Lab 2 and 3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7FD1FAC-0C53-554A-A120-1CF3E0D4233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03030" y="1572768"/>
            <a:ext cx="5692330" cy="473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100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DDAA-7BDD-E64A-AB52-6624AC15C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2080" y="195771"/>
            <a:ext cx="9144000" cy="1194117"/>
          </a:xfrm>
        </p:spPr>
        <p:txBody>
          <a:bodyPr/>
          <a:lstStyle/>
          <a:p>
            <a:r>
              <a:rPr lang="en-US" dirty="0"/>
              <a:t>Check in for Lab 2 and 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F40B0D-2066-1743-A842-1AA46BCCB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416" y="1389888"/>
            <a:ext cx="4928336" cy="507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93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DDAA-7BDD-E64A-AB52-6624AC15C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2080" y="195771"/>
            <a:ext cx="9144000" cy="1194117"/>
          </a:xfrm>
        </p:spPr>
        <p:txBody>
          <a:bodyPr/>
          <a:lstStyle/>
          <a:p>
            <a:r>
              <a:rPr lang="en-US" dirty="0"/>
              <a:t>Check in for Lab 2 and 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6F75A-9519-CE49-9C2B-75F0DC119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652270"/>
            <a:ext cx="5399278" cy="35936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F46D28-5C7D-7140-A609-1B573E250D34}"/>
              </a:ext>
            </a:extLst>
          </p:cNvPr>
          <p:cNvSpPr/>
          <p:nvPr/>
        </p:nvSpPr>
        <p:spPr>
          <a:xfrm>
            <a:off x="5858660" y="4718050"/>
            <a:ext cx="14988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u="sng" dirty="0">
                <a:effectLst/>
                <a:latin typeface="sohne"/>
                <a:hlinkClick r:id="rId3"/>
              </a:rPr>
              <a:t>Shweta Gupta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315787-C613-1E43-951C-FBDFCC316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5362" y="1683424"/>
            <a:ext cx="4852416" cy="382484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A8C218E-1CF3-1A45-AABE-C24E8FF8786B}"/>
              </a:ext>
            </a:extLst>
          </p:cNvPr>
          <p:cNvSpPr/>
          <p:nvPr/>
        </p:nvSpPr>
        <p:spPr>
          <a:xfrm>
            <a:off x="1402080" y="4218178"/>
            <a:ext cx="14988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u="sng" dirty="0">
                <a:effectLst/>
                <a:latin typeface="sohne"/>
                <a:hlinkClick r:id="rId3"/>
              </a:rPr>
              <a:t>Shweta Gupta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13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2DDAA-7BDD-E64A-AB52-6624AC15C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2080" y="195771"/>
            <a:ext cx="9144000" cy="1194117"/>
          </a:xfrm>
        </p:spPr>
        <p:txBody>
          <a:bodyPr/>
          <a:lstStyle/>
          <a:p>
            <a:r>
              <a:rPr lang="en-US" dirty="0"/>
              <a:t>Benchmarking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BCA969-960A-1344-9657-5273A373A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056" y="1389888"/>
            <a:ext cx="6732388" cy="524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36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47</Words>
  <Application>Microsoft Macintosh PowerPoint</Application>
  <PresentationFormat>Widescreen</PresentationFormat>
  <Paragraphs>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sohne</vt:lpstr>
      <vt:lpstr>Office Theme</vt:lpstr>
      <vt:lpstr>Check in for Lab 2 and 3</vt:lpstr>
      <vt:lpstr>Check in for Lab 2 and 3</vt:lpstr>
      <vt:lpstr>Check in for Lab 2 and 3</vt:lpstr>
      <vt:lpstr>Check in for Lab 2 and 3</vt:lpstr>
      <vt:lpstr>Check in for Lab 2 and 3</vt:lpstr>
      <vt:lpstr>Check in for Lab 2 and 3</vt:lpstr>
      <vt:lpstr>Benchmarking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Check in for Lab 2 and 3</dc:title>
  <dc:creator>Robert Shriver</dc:creator>
  <cp:lastModifiedBy>Robert Shriver</cp:lastModifiedBy>
  <cp:revision>5</cp:revision>
  <dcterms:created xsi:type="dcterms:W3CDTF">2022-02-03T04:04:01Z</dcterms:created>
  <dcterms:modified xsi:type="dcterms:W3CDTF">2022-02-03T15:29:42Z</dcterms:modified>
</cp:coreProperties>
</file>

<file path=docProps/thumbnail.jpeg>
</file>